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Ubuntu"/>
      <p:regular r:id="rId19"/>
      <p:bold r:id="rId20"/>
      <p:italic r:id="rId21"/>
      <p:boldItalic r:id="rId22"/>
    </p:embeddedFont>
    <p:embeddedFont>
      <p:font typeface="Fira Sans Extra Condensed Medium"/>
      <p:regular r:id="rId23"/>
      <p:bold r:id="rId24"/>
      <p:italic r:id="rId25"/>
      <p:boldItalic r:id="rId26"/>
    </p:embeddedFont>
    <p:embeddedFont>
      <p:font typeface="Montserrat Light"/>
      <p:regular r:id="rId27"/>
      <p:bold r:id="rId28"/>
      <p:italic r:id="rId29"/>
      <p:boldItalic r:id="rId30"/>
    </p:embeddedFont>
    <p:embeddedFont>
      <p:font typeface="Yanone Kaffeesatz"/>
      <p:regular r:id="rId31"/>
      <p:bold r:id="rId32"/>
    </p:embeddedFont>
    <p:embeddedFont>
      <p:font typeface="Montserrat SemiBold"/>
      <p:regular r:id="rId33"/>
      <p:bold r:id="rId34"/>
      <p:italic r:id="rId35"/>
      <p:boldItalic r:id="rId36"/>
    </p:embeddedFont>
    <p:embeddedFont>
      <p:font typeface="Montserrat Alternates Light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Didact Gothic"/>
      <p:regular r:id="rId45"/>
    </p:embeddedFont>
    <p:embeddedFont>
      <p:font typeface="Montserrat Alternates"/>
      <p:regular r:id="rId46"/>
      <p:bold r:id="rId47"/>
      <p:italic r:id="rId48"/>
      <p:boldItalic r:id="rId49"/>
    </p:embeddedFont>
    <p:embeddedFont>
      <p:font typeface="Fira Sans Condensed"/>
      <p:regular r:id="rId50"/>
      <p:bold r:id="rId51"/>
      <p:italic r:id="rId52"/>
      <p:boldItalic r:id="rId53"/>
    </p:embeddedFont>
    <p:embeddedFont>
      <p:font typeface="Montserrat ExtraBold"/>
      <p:bold r:id="rId54"/>
      <p:boldItalic r:id="rId55"/>
    </p:embeddedFont>
    <p:embeddedFont>
      <p:font typeface="Montserrat Alternates ExtraBold"/>
      <p:bold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font" Target="fonts/MontserratAlternatesLight-italic.fntdata"/><Relationship Id="rId26" Type="http://schemas.openxmlformats.org/officeDocument/2006/relationships/font" Target="fonts/FiraSansExtraCondensedMedium-boldItalic.fnt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42" Type="http://schemas.openxmlformats.org/officeDocument/2006/relationships/font" Target="fonts/Montserrat-bold.fntdata"/><Relationship Id="rId47" Type="http://schemas.openxmlformats.org/officeDocument/2006/relationships/font" Target="fonts/MontserratAlternates-bold.fntdata"/><Relationship Id="rId34" Type="http://schemas.openxmlformats.org/officeDocument/2006/relationships/font" Target="fonts/MontserratSemiBold-bold.fntdata"/><Relationship Id="rId21" Type="http://schemas.openxmlformats.org/officeDocument/2006/relationships/font" Target="fonts/Ubuntu-italic.fntdata"/><Relationship Id="rId50" Type="http://schemas.openxmlformats.org/officeDocument/2006/relationships/font" Target="fonts/FiraSansCondensed-regular.fntdata"/><Relationship Id="rId55" Type="http://schemas.openxmlformats.org/officeDocument/2006/relationships/font" Target="fonts/MontserratExtraBold-boldItalic.fntdata"/><Relationship Id="rId7" Type="http://schemas.openxmlformats.org/officeDocument/2006/relationships/slide" Target="slides/slide3.xml"/><Relationship Id="rId2" Type="http://schemas.openxmlformats.org/officeDocument/2006/relationships/presProps" Target="presProps.xml"/><Relationship Id="rId29" Type="http://schemas.openxmlformats.org/officeDocument/2006/relationships/font" Target="fonts/MontserratLight-italic.fntdata"/><Relationship Id="rId16" Type="http://schemas.openxmlformats.org/officeDocument/2006/relationships/slide" Target="slides/slide12.xml"/><Relationship Id="rId40" Type="http://schemas.openxmlformats.org/officeDocument/2006/relationships/font" Target="fonts/MontserratAlternatesLight-boldItalic.fntdata"/><Relationship Id="rId45" Type="http://schemas.openxmlformats.org/officeDocument/2006/relationships/font" Target="fonts/DidactGothic-regular.fntdata"/><Relationship Id="rId32" Type="http://schemas.openxmlformats.org/officeDocument/2006/relationships/font" Target="fonts/YanoneKaffeesatz-bold.fntdata"/><Relationship Id="rId37" Type="http://schemas.openxmlformats.org/officeDocument/2006/relationships/font" Target="fonts/MontserratAlternatesLight-regular.fntdata"/><Relationship Id="rId24" Type="http://schemas.openxmlformats.org/officeDocument/2006/relationships/font" Target="fonts/FiraSansExtraCondensedMedium-bold.fntdata"/><Relationship Id="rId53" Type="http://schemas.openxmlformats.org/officeDocument/2006/relationships/font" Target="fonts/FiraSansCondensed-boldItalic.fntdata"/><Relationship Id="rId11" Type="http://schemas.openxmlformats.org/officeDocument/2006/relationships/slide" Target="slides/slide7.xml"/><Relationship Id="rId58" Type="http://schemas.openxmlformats.org/officeDocument/2006/relationships/customXml" Target="../customXml/item1.xml"/><Relationship Id="rId5" Type="http://schemas.openxmlformats.org/officeDocument/2006/relationships/slide" Target="slides/slide1.xml"/><Relationship Id="rId19" Type="http://schemas.openxmlformats.org/officeDocument/2006/relationships/font" Target="fonts/Ubuntu-regular.fntdata"/><Relationship Id="rId43" Type="http://schemas.openxmlformats.org/officeDocument/2006/relationships/font" Target="fonts/Montserrat-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Alternates-italic.fntdata"/><Relationship Id="rId30" Type="http://schemas.openxmlformats.org/officeDocument/2006/relationships/font" Target="fonts/MontserratLight-boldItalic.fntdata"/><Relationship Id="rId35" Type="http://schemas.openxmlformats.org/officeDocument/2006/relationships/font" Target="fonts/MontserratSemiBold-italic.fntdata"/><Relationship Id="rId22" Type="http://schemas.openxmlformats.org/officeDocument/2006/relationships/font" Target="fonts/Ubuntu-boldItalic.fntdata"/><Relationship Id="rId27" Type="http://schemas.openxmlformats.org/officeDocument/2006/relationships/font" Target="fonts/MontserratLight-regular.fntdata"/><Relationship Id="rId56" Type="http://schemas.openxmlformats.org/officeDocument/2006/relationships/font" Target="fonts/MontserratAlternatesExtraBold-bold.fntdata"/><Relationship Id="rId14" Type="http://schemas.openxmlformats.org/officeDocument/2006/relationships/slide" Target="slides/slide10.xml"/><Relationship Id="rId8" Type="http://schemas.openxmlformats.org/officeDocument/2006/relationships/slide" Target="slides/slide4.xml"/><Relationship Id="rId51" Type="http://schemas.openxmlformats.org/officeDocument/2006/relationships/font" Target="fonts/FiraSansCondensed-bold.fntdata"/><Relationship Id="rId3" Type="http://schemas.openxmlformats.org/officeDocument/2006/relationships/slideMaster" Target="slideMasters/slideMaster1.xml"/><Relationship Id="rId46" Type="http://schemas.openxmlformats.org/officeDocument/2006/relationships/font" Target="fonts/MontserratAlternates-regular.fntdata"/><Relationship Id="rId33" Type="http://schemas.openxmlformats.org/officeDocument/2006/relationships/font" Target="fonts/MontserratSemiBold-regular.fntdata"/><Relationship Id="rId38" Type="http://schemas.openxmlformats.org/officeDocument/2006/relationships/font" Target="fonts/MontserratAlternatesLight-bold.fntdata"/><Relationship Id="rId25" Type="http://schemas.openxmlformats.org/officeDocument/2006/relationships/font" Target="fonts/FiraSansExtraCondensedMedium-italic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59" Type="http://schemas.openxmlformats.org/officeDocument/2006/relationships/customXml" Target="../customXml/item2.xml"/><Relationship Id="rId41" Type="http://schemas.openxmlformats.org/officeDocument/2006/relationships/font" Target="fonts/Montserrat-regular.fntdata"/><Relationship Id="rId20" Type="http://schemas.openxmlformats.org/officeDocument/2006/relationships/font" Target="fonts/Ubuntu-bold.fntdata"/><Relationship Id="rId54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49" Type="http://schemas.openxmlformats.org/officeDocument/2006/relationships/font" Target="fonts/MontserratAlternates-boldItalic.fntdata"/><Relationship Id="rId36" Type="http://schemas.openxmlformats.org/officeDocument/2006/relationships/font" Target="fonts/MontserratSemiBold-boldItalic.fntdata"/><Relationship Id="rId23" Type="http://schemas.openxmlformats.org/officeDocument/2006/relationships/font" Target="fonts/FiraSansExtraCondensedMedium-regular.fntdata"/><Relationship Id="rId28" Type="http://schemas.openxmlformats.org/officeDocument/2006/relationships/font" Target="fonts/MontserratLight-bold.fntdata"/><Relationship Id="rId57" Type="http://schemas.openxmlformats.org/officeDocument/2006/relationships/font" Target="fonts/MontserratAlternatesExtraBold-boldItalic.fntdata"/><Relationship Id="rId15" Type="http://schemas.openxmlformats.org/officeDocument/2006/relationships/slide" Target="slides/slide11.xml"/><Relationship Id="rId44" Type="http://schemas.openxmlformats.org/officeDocument/2006/relationships/font" Target="fonts/Montserrat-boldItalic.fntdata"/><Relationship Id="rId31" Type="http://schemas.openxmlformats.org/officeDocument/2006/relationships/font" Target="fonts/YanoneKaffeesatz-regular.fntdata"/><Relationship Id="rId52" Type="http://schemas.openxmlformats.org/officeDocument/2006/relationships/font" Target="fonts/FiraSansCondensed-italic.fntdata"/><Relationship Id="rId10" Type="http://schemas.openxmlformats.org/officeDocument/2006/relationships/slide" Target="slides/slide6.xml"/><Relationship Id="rId60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</a:rPr>
              <a:t>Introduction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91fc09b1d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91fc09b1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</a:rPr>
              <a:t>Introduction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100"/>
              <a:buNone/>
            </a:pPr>
            <a:r>
              <a:rPr b="1" lang="en" sz="2300">
                <a:solidFill>
                  <a:schemeClr val="dk1"/>
                </a:solidFill>
              </a:rPr>
              <a:t>Introduction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779300"/>
            <a:ext cx="85206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b="0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743050" y="2888250"/>
            <a:ext cx="3657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 rot="10800000">
            <a:off x="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0625" y="3354737"/>
            <a:ext cx="8662743" cy="26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240625" y="-812913"/>
            <a:ext cx="8662743" cy="260167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/>
          <p:nvPr>
            <p:ph type="title"/>
          </p:nvPr>
        </p:nvSpPr>
        <p:spPr>
          <a:xfrm>
            <a:off x="1301375" y="1417650"/>
            <a:ext cx="65412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3192424" y="104735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/>
          <p:nvPr>
            <p:ph type="title"/>
          </p:nvPr>
        </p:nvSpPr>
        <p:spPr>
          <a:xfrm>
            <a:off x="4998775" y="1276500"/>
            <a:ext cx="3355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4998775" y="2110500"/>
            <a:ext cx="3355200" cy="16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1528650" y="450150"/>
            <a:ext cx="40293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2">
            <a:alphaModFix amt="56000"/>
          </a:blip>
          <a:srcRect b="0" l="0" r="0" t="0"/>
          <a:stretch/>
        </p:blipFill>
        <p:spPr>
          <a:xfrm rot="-3651880">
            <a:off x="-1772274" y="-44184"/>
            <a:ext cx="5918752" cy="65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 amt="56000"/>
          </a:blip>
          <a:srcRect b="0" l="0" r="0" t="0"/>
          <a:stretch/>
        </p:blipFill>
        <p:spPr>
          <a:xfrm rot="-7199997">
            <a:off x="4531704" y="539794"/>
            <a:ext cx="5918750" cy="654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2">
            <a:alphaModFix amt="56000"/>
          </a:blip>
          <a:srcRect b="0" l="0" r="0" t="0"/>
          <a:stretch/>
        </p:blipFill>
        <p:spPr>
          <a:xfrm rot="-1365984">
            <a:off x="-1959971" y="118698"/>
            <a:ext cx="5918748" cy="65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hasCustomPrompt="1" type="title"/>
          </p:nvPr>
        </p:nvSpPr>
        <p:spPr>
          <a:xfrm>
            <a:off x="2028150" y="1598125"/>
            <a:ext cx="50877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2618725" y="2840075"/>
            <a:ext cx="39066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type="title"/>
          </p:nvPr>
        </p:nvSpPr>
        <p:spPr>
          <a:xfrm>
            <a:off x="702450" y="1773225"/>
            <a:ext cx="1946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702450" y="2070300"/>
            <a:ext cx="19467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16"/>
          <p:cNvSpPr txBox="1"/>
          <p:nvPr>
            <p:ph idx="2" type="title"/>
          </p:nvPr>
        </p:nvSpPr>
        <p:spPr>
          <a:xfrm>
            <a:off x="3598650" y="1773225"/>
            <a:ext cx="1946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16"/>
          <p:cNvSpPr txBox="1"/>
          <p:nvPr>
            <p:ph idx="3" type="subTitle"/>
          </p:nvPr>
        </p:nvSpPr>
        <p:spPr>
          <a:xfrm>
            <a:off x="3598650" y="2070300"/>
            <a:ext cx="19467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16"/>
          <p:cNvSpPr txBox="1"/>
          <p:nvPr>
            <p:ph idx="4" type="title"/>
          </p:nvPr>
        </p:nvSpPr>
        <p:spPr>
          <a:xfrm>
            <a:off x="6494850" y="1773225"/>
            <a:ext cx="1946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16"/>
          <p:cNvSpPr txBox="1"/>
          <p:nvPr>
            <p:ph idx="5" type="subTitle"/>
          </p:nvPr>
        </p:nvSpPr>
        <p:spPr>
          <a:xfrm>
            <a:off x="6494850" y="2070300"/>
            <a:ext cx="19467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16"/>
          <p:cNvSpPr txBox="1"/>
          <p:nvPr>
            <p:ph idx="6" type="title"/>
          </p:nvPr>
        </p:nvSpPr>
        <p:spPr>
          <a:xfrm>
            <a:off x="5039900" y="3501280"/>
            <a:ext cx="1946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16"/>
          <p:cNvSpPr txBox="1"/>
          <p:nvPr>
            <p:ph idx="7" type="subTitle"/>
          </p:nvPr>
        </p:nvSpPr>
        <p:spPr>
          <a:xfrm>
            <a:off x="5039888" y="3798230"/>
            <a:ext cx="19467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16"/>
          <p:cNvSpPr txBox="1"/>
          <p:nvPr>
            <p:ph idx="8" type="title"/>
          </p:nvPr>
        </p:nvSpPr>
        <p:spPr>
          <a:xfrm>
            <a:off x="2157425" y="3501280"/>
            <a:ext cx="1946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p16"/>
          <p:cNvSpPr txBox="1"/>
          <p:nvPr>
            <p:ph idx="9" type="subTitle"/>
          </p:nvPr>
        </p:nvSpPr>
        <p:spPr>
          <a:xfrm>
            <a:off x="2157413" y="3798230"/>
            <a:ext cx="19467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16"/>
          <p:cNvSpPr txBox="1"/>
          <p:nvPr>
            <p:ph idx="13" type="title"/>
          </p:nvPr>
        </p:nvSpPr>
        <p:spPr>
          <a:xfrm>
            <a:off x="1139400" y="1283325"/>
            <a:ext cx="10728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idx="14" type="title"/>
          </p:nvPr>
        </p:nvSpPr>
        <p:spPr>
          <a:xfrm>
            <a:off x="4035600" y="1283325"/>
            <a:ext cx="10728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15" type="title"/>
          </p:nvPr>
        </p:nvSpPr>
        <p:spPr>
          <a:xfrm>
            <a:off x="6931800" y="1283325"/>
            <a:ext cx="10728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6" type="title"/>
          </p:nvPr>
        </p:nvSpPr>
        <p:spPr>
          <a:xfrm>
            <a:off x="5476850" y="3007778"/>
            <a:ext cx="10728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7" type="title"/>
          </p:nvPr>
        </p:nvSpPr>
        <p:spPr>
          <a:xfrm>
            <a:off x="2594375" y="3015515"/>
            <a:ext cx="10728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SECTION_TITLE_AND_DESCRIPTION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" name="Google Shape;101;p17"/>
          <p:cNvSpPr txBox="1"/>
          <p:nvPr>
            <p:ph idx="2" type="title"/>
          </p:nvPr>
        </p:nvSpPr>
        <p:spPr>
          <a:xfrm>
            <a:off x="2477100" y="1022775"/>
            <a:ext cx="657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" type="subTitle"/>
          </p:nvPr>
        </p:nvSpPr>
        <p:spPr>
          <a:xfrm flipH="1">
            <a:off x="3139506" y="1259025"/>
            <a:ext cx="1779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3" type="subTitle"/>
          </p:nvPr>
        </p:nvSpPr>
        <p:spPr>
          <a:xfrm>
            <a:off x="5152806" y="1220900"/>
            <a:ext cx="32013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4" type="title"/>
          </p:nvPr>
        </p:nvSpPr>
        <p:spPr>
          <a:xfrm>
            <a:off x="2477100" y="1772447"/>
            <a:ext cx="657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5" type="subTitle"/>
          </p:nvPr>
        </p:nvSpPr>
        <p:spPr>
          <a:xfrm flipH="1">
            <a:off x="3139506" y="2008700"/>
            <a:ext cx="1777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6" type="subTitle"/>
          </p:nvPr>
        </p:nvSpPr>
        <p:spPr>
          <a:xfrm>
            <a:off x="5146886" y="1970580"/>
            <a:ext cx="32064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7" type="title"/>
          </p:nvPr>
        </p:nvSpPr>
        <p:spPr>
          <a:xfrm>
            <a:off x="2477100" y="2522122"/>
            <a:ext cx="657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8" type="subTitle"/>
          </p:nvPr>
        </p:nvSpPr>
        <p:spPr>
          <a:xfrm flipH="1">
            <a:off x="3139506" y="2759849"/>
            <a:ext cx="1779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9" type="subTitle"/>
          </p:nvPr>
        </p:nvSpPr>
        <p:spPr>
          <a:xfrm>
            <a:off x="5143119" y="2721733"/>
            <a:ext cx="32013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13" type="title"/>
          </p:nvPr>
        </p:nvSpPr>
        <p:spPr>
          <a:xfrm>
            <a:off x="2477100" y="3275277"/>
            <a:ext cx="657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idx="14" type="subTitle"/>
          </p:nvPr>
        </p:nvSpPr>
        <p:spPr>
          <a:xfrm flipH="1">
            <a:off x="3139506" y="3511527"/>
            <a:ext cx="1777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15" type="subTitle"/>
          </p:nvPr>
        </p:nvSpPr>
        <p:spPr>
          <a:xfrm>
            <a:off x="5142250" y="3473428"/>
            <a:ext cx="32064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16" type="title"/>
          </p:nvPr>
        </p:nvSpPr>
        <p:spPr>
          <a:xfrm>
            <a:off x="2477100" y="4021475"/>
            <a:ext cx="657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17" type="subTitle"/>
          </p:nvPr>
        </p:nvSpPr>
        <p:spPr>
          <a:xfrm flipH="1">
            <a:off x="3139506" y="4257750"/>
            <a:ext cx="1777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115" name="Google Shape;115;p17"/>
          <p:cNvSpPr txBox="1"/>
          <p:nvPr>
            <p:ph idx="18" type="subTitle"/>
          </p:nvPr>
        </p:nvSpPr>
        <p:spPr>
          <a:xfrm>
            <a:off x="5142250" y="4219650"/>
            <a:ext cx="32064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739" y="1960725"/>
            <a:ext cx="1888727" cy="3164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4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434928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type="title"/>
          </p:nvPr>
        </p:nvSpPr>
        <p:spPr>
          <a:xfrm>
            <a:off x="2817900" y="2227050"/>
            <a:ext cx="3508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0" name="Google Shape;120;p18"/>
          <p:cNvSpPr txBox="1"/>
          <p:nvPr>
            <p:ph idx="1" type="subTitle"/>
          </p:nvPr>
        </p:nvSpPr>
        <p:spPr>
          <a:xfrm>
            <a:off x="2817900" y="3194925"/>
            <a:ext cx="3508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244402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>
            <p:ph idx="2" type="title"/>
          </p:nvPr>
        </p:nvSpPr>
        <p:spPr>
          <a:xfrm>
            <a:off x="3349500" y="1027125"/>
            <a:ext cx="2445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23" name="Google Shape;123;p18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3108153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9"/>
          <p:cNvSpPr txBox="1"/>
          <p:nvPr>
            <p:ph type="title"/>
          </p:nvPr>
        </p:nvSpPr>
        <p:spPr>
          <a:xfrm>
            <a:off x="1212600" y="2227050"/>
            <a:ext cx="3508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8" name="Google Shape;128;p19"/>
          <p:cNvSpPr txBox="1"/>
          <p:nvPr>
            <p:ph idx="1" type="subTitle"/>
          </p:nvPr>
        </p:nvSpPr>
        <p:spPr>
          <a:xfrm>
            <a:off x="1212600" y="3194925"/>
            <a:ext cx="3508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9" name="Google Shape;129;p19"/>
          <p:cNvSpPr txBox="1"/>
          <p:nvPr>
            <p:ph idx="2" type="title"/>
          </p:nvPr>
        </p:nvSpPr>
        <p:spPr>
          <a:xfrm>
            <a:off x="1212600" y="1027125"/>
            <a:ext cx="2445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4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 txBox="1"/>
          <p:nvPr>
            <p:ph type="title"/>
          </p:nvPr>
        </p:nvSpPr>
        <p:spPr>
          <a:xfrm>
            <a:off x="5112425" y="2227050"/>
            <a:ext cx="2876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3" name="Google Shape;133;p20"/>
          <p:cNvSpPr txBox="1"/>
          <p:nvPr>
            <p:ph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5112425" y="3194925"/>
            <a:ext cx="3156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7199998">
            <a:off x="-1138410" y="-712063"/>
            <a:ext cx="6153100" cy="679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 amt="56000"/>
          </a:blip>
          <a:srcRect b="0" l="0" r="0" t="0"/>
          <a:stretch/>
        </p:blipFill>
        <p:spPr>
          <a:xfrm rot="-7199997">
            <a:off x="4531704" y="539794"/>
            <a:ext cx="5918750" cy="654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idx="1" type="body"/>
          </p:nvPr>
        </p:nvSpPr>
        <p:spPr>
          <a:xfrm>
            <a:off x="686700" y="1076275"/>
            <a:ext cx="7684500" cy="3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50"/>
            </a:lvl1pPr>
            <a:lvl2pPr indent="-29845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eriod"/>
              <a:defRPr sz="1250"/>
            </a:lvl2pPr>
            <a:lvl3pPr indent="-29845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romanLcPeriod"/>
              <a:defRPr sz="1250"/>
            </a:lvl3pPr>
            <a:lvl4pPr indent="-29845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sz="1250"/>
            </a:lvl4pPr>
            <a:lvl5pPr indent="-29845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eriod"/>
              <a:defRPr sz="1250"/>
            </a:lvl5pPr>
            <a:lvl6pPr indent="-29845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romanLcPeriod"/>
              <a:defRPr sz="1250"/>
            </a:lvl6pPr>
            <a:lvl7pPr indent="-29845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sz="1250"/>
            </a:lvl7pPr>
            <a:lvl8pPr indent="-29845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eriod"/>
              <a:defRPr sz="1250"/>
            </a:lvl8pPr>
            <a:lvl9pPr indent="-29845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AutoNum type="romanLcPeriod"/>
              <a:defRPr sz="1250"/>
            </a:lvl9pPr>
          </a:lstStyle>
          <a:p/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1781425" y="378225"/>
            <a:ext cx="6589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4_1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3600002">
            <a:off x="4129318" y="-712064"/>
            <a:ext cx="6153100" cy="6799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>
            <p:ph type="title"/>
          </p:nvPr>
        </p:nvSpPr>
        <p:spPr>
          <a:xfrm>
            <a:off x="1212600" y="2227050"/>
            <a:ext cx="3508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1212600" y="3194925"/>
            <a:ext cx="3508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21"/>
          <p:cNvSpPr txBox="1"/>
          <p:nvPr>
            <p:ph idx="2" type="title"/>
          </p:nvPr>
        </p:nvSpPr>
        <p:spPr>
          <a:xfrm>
            <a:off x="1214500" y="1027125"/>
            <a:ext cx="2445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41" name="Google Shape;141;p21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idx="1" type="subTitle"/>
          </p:nvPr>
        </p:nvSpPr>
        <p:spPr>
          <a:xfrm>
            <a:off x="1990525" y="1322825"/>
            <a:ext cx="51405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4" name="Google Shape;144;p22"/>
          <p:cNvSpPr txBox="1"/>
          <p:nvPr>
            <p:ph type="title"/>
          </p:nvPr>
        </p:nvSpPr>
        <p:spPr>
          <a:xfrm>
            <a:off x="2181870" y="721575"/>
            <a:ext cx="4758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45" name="Google Shape;145;p22"/>
          <p:cNvSpPr txBox="1"/>
          <p:nvPr>
            <p:ph idx="2" type="subTitle"/>
          </p:nvPr>
        </p:nvSpPr>
        <p:spPr>
          <a:xfrm>
            <a:off x="1990525" y="2670775"/>
            <a:ext cx="51405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6" name="Google Shape;146;p22"/>
          <p:cNvSpPr txBox="1"/>
          <p:nvPr>
            <p:ph idx="3" type="title"/>
          </p:nvPr>
        </p:nvSpPr>
        <p:spPr>
          <a:xfrm>
            <a:off x="2181870" y="2069525"/>
            <a:ext cx="4758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47" name="Google Shape;147;p22"/>
          <p:cNvSpPr txBox="1"/>
          <p:nvPr>
            <p:ph idx="4" type="subTitle"/>
          </p:nvPr>
        </p:nvSpPr>
        <p:spPr>
          <a:xfrm>
            <a:off x="1990525" y="4018725"/>
            <a:ext cx="51405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8" name="Google Shape;148;p22"/>
          <p:cNvSpPr txBox="1"/>
          <p:nvPr>
            <p:ph idx="5" type="title"/>
          </p:nvPr>
        </p:nvSpPr>
        <p:spPr>
          <a:xfrm>
            <a:off x="2181870" y="3417475"/>
            <a:ext cx="4758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2">
            <a:alphaModFix/>
          </a:blip>
          <a:srcRect b="0" l="29" r="28" t="0"/>
          <a:stretch/>
        </p:blipFill>
        <p:spPr>
          <a:xfrm rot="-5400000">
            <a:off x="5392666" y="2531219"/>
            <a:ext cx="7778041" cy="435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2">
            <a:alphaModFix/>
          </a:blip>
          <a:srcRect b="0" l="29" r="28" t="0"/>
          <a:stretch/>
        </p:blipFill>
        <p:spPr>
          <a:xfrm rot="5400000">
            <a:off x="-4037883" y="-1739240"/>
            <a:ext cx="7778041" cy="435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75098" y="-14654"/>
            <a:ext cx="1819652" cy="212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3888505" y="-1"/>
            <a:ext cx="1453074" cy="29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1" type="subTitle"/>
          </p:nvPr>
        </p:nvSpPr>
        <p:spPr>
          <a:xfrm>
            <a:off x="789900" y="3889975"/>
            <a:ext cx="37746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5" name="Google Shape;155;p23"/>
          <p:cNvSpPr txBox="1"/>
          <p:nvPr>
            <p:ph type="title"/>
          </p:nvPr>
        </p:nvSpPr>
        <p:spPr>
          <a:xfrm>
            <a:off x="789900" y="3288725"/>
            <a:ext cx="3774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5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2" type="subTitle"/>
          </p:nvPr>
        </p:nvSpPr>
        <p:spPr>
          <a:xfrm>
            <a:off x="4579575" y="3889975"/>
            <a:ext cx="37746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18288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7" name="Google Shape;157;p23"/>
          <p:cNvSpPr txBox="1"/>
          <p:nvPr>
            <p:ph idx="3" type="title"/>
          </p:nvPr>
        </p:nvSpPr>
        <p:spPr>
          <a:xfrm>
            <a:off x="4572003" y="3288725"/>
            <a:ext cx="3774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5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4"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BODY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2" name="Google Shape;162;p24"/>
          <p:cNvSpPr txBox="1"/>
          <p:nvPr>
            <p:ph idx="2" type="title"/>
          </p:nvPr>
        </p:nvSpPr>
        <p:spPr>
          <a:xfrm>
            <a:off x="809939" y="3104050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" type="subTitle"/>
          </p:nvPr>
        </p:nvSpPr>
        <p:spPr>
          <a:xfrm>
            <a:off x="809925" y="3477200"/>
            <a:ext cx="2217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4" name="Google Shape;164;p24"/>
          <p:cNvSpPr txBox="1"/>
          <p:nvPr>
            <p:ph idx="3" type="title"/>
          </p:nvPr>
        </p:nvSpPr>
        <p:spPr>
          <a:xfrm>
            <a:off x="3463502" y="3104050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4" type="subTitle"/>
          </p:nvPr>
        </p:nvSpPr>
        <p:spPr>
          <a:xfrm>
            <a:off x="3463488" y="3477200"/>
            <a:ext cx="2217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6" name="Google Shape;166;p24"/>
          <p:cNvSpPr txBox="1"/>
          <p:nvPr>
            <p:ph idx="5" type="title"/>
          </p:nvPr>
        </p:nvSpPr>
        <p:spPr>
          <a:xfrm>
            <a:off x="6117052" y="3104050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7" name="Google Shape;167;p24"/>
          <p:cNvSpPr txBox="1"/>
          <p:nvPr>
            <p:ph idx="6" type="subTitle"/>
          </p:nvPr>
        </p:nvSpPr>
        <p:spPr>
          <a:xfrm>
            <a:off x="6117038" y="3477200"/>
            <a:ext cx="2217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758000" y="378225"/>
            <a:ext cx="46131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2">
            <a:alphaModFix amt="56000"/>
          </a:blip>
          <a:srcRect b="0" l="0" r="0" t="0"/>
          <a:stretch/>
        </p:blipFill>
        <p:spPr>
          <a:xfrm rot="-1365984">
            <a:off x="-1511771" y="-174252"/>
            <a:ext cx="5918748" cy="65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" y="2801493"/>
            <a:ext cx="9144003" cy="303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2">
                <a:alpha val="49803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76" name="Google Shape;17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-2255011" y="1532427"/>
            <a:ext cx="6751897" cy="22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61025" y="378225"/>
            <a:ext cx="52101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8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789900" y="4150672"/>
            <a:ext cx="75642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3640859" y="-2028805"/>
            <a:ext cx="6153101" cy="679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631766" y="-2028805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SECTION_TITLE_AND_DESCRIPTION_2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30"/>
          <p:cNvSpPr txBox="1"/>
          <p:nvPr>
            <p:ph idx="1" type="subTitle"/>
          </p:nvPr>
        </p:nvSpPr>
        <p:spPr>
          <a:xfrm>
            <a:off x="4870825" y="1767050"/>
            <a:ext cx="3273600" cy="23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AND_BODY_1_3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" name="Google Shape;18;p4"/>
          <p:cNvSpPr txBox="1"/>
          <p:nvPr>
            <p:ph idx="2" type="title"/>
          </p:nvPr>
        </p:nvSpPr>
        <p:spPr>
          <a:xfrm>
            <a:off x="809952" y="1559225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809938" y="1932375"/>
            <a:ext cx="2217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" name="Google Shape;20;p4"/>
          <p:cNvSpPr txBox="1"/>
          <p:nvPr>
            <p:ph idx="3" type="title"/>
          </p:nvPr>
        </p:nvSpPr>
        <p:spPr>
          <a:xfrm>
            <a:off x="3463514" y="1559225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4" type="subTitle"/>
          </p:nvPr>
        </p:nvSpPr>
        <p:spPr>
          <a:xfrm>
            <a:off x="3463500" y="1932375"/>
            <a:ext cx="2217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" name="Google Shape;22;p4"/>
          <p:cNvSpPr txBox="1"/>
          <p:nvPr>
            <p:ph idx="5" type="title"/>
          </p:nvPr>
        </p:nvSpPr>
        <p:spPr>
          <a:xfrm>
            <a:off x="6117064" y="1559225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6" type="subTitle"/>
          </p:nvPr>
        </p:nvSpPr>
        <p:spPr>
          <a:xfrm>
            <a:off x="6117050" y="1932375"/>
            <a:ext cx="2217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" name="Google Shape;24;p4"/>
          <p:cNvSpPr txBox="1"/>
          <p:nvPr>
            <p:ph idx="7" type="title"/>
          </p:nvPr>
        </p:nvSpPr>
        <p:spPr>
          <a:xfrm>
            <a:off x="809939" y="3207225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8" type="subTitle"/>
          </p:nvPr>
        </p:nvSpPr>
        <p:spPr>
          <a:xfrm>
            <a:off x="809925" y="3580375"/>
            <a:ext cx="2217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" name="Google Shape;26;p4"/>
          <p:cNvSpPr txBox="1"/>
          <p:nvPr>
            <p:ph idx="9" type="title"/>
          </p:nvPr>
        </p:nvSpPr>
        <p:spPr>
          <a:xfrm>
            <a:off x="3463502" y="3207225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3" type="subTitle"/>
          </p:nvPr>
        </p:nvSpPr>
        <p:spPr>
          <a:xfrm>
            <a:off x="3463488" y="3580375"/>
            <a:ext cx="2217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4"/>
          <p:cNvSpPr txBox="1"/>
          <p:nvPr>
            <p:ph idx="14" type="title"/>
          </p:nvPr>
        </p:nvSpPr>
        <p:spPr>
          <a:xfrm>
            <a:off x="6117052" y="3207225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5" type="subTitle"/>
          </p:nvPr>
        </p:nvSpPr>
        <p:spPr>
          <a:xfrm>
            <a:off x="6117038" y="3580375"/>
            <a:ext cx="2217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idx="1" type="subTitle"/>
          </p:nvPr>
        </p:nvSpPr>
        <p:spPr>
          <a:xfrm>
            <a:off x="1098925" y="531350"/>
            <a:ext cx="3273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88" name="Google Shape;188;p31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31"/>
          <p:cNvSpPr txBox="1"/>
          <p:nvPr>
            <p:ph idx="2" type="subTitle"/>
          </p:nvPr>
        </p:nvSpPr>
        <p:spPr>
          <a:xfrm>
            <a:off x="1098925" y="1971825"/>
            <a:ext cx="3273600" cy="23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4734000" y="378225"/>
            <a:ext cx="36372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2" name="Google Shape;192;p32"/>
          <p:cNvSpPr txBox="1"/>
          <p:nvPr>
            <p:ph idx="1" type="subTitle"/>
          </p:nvPr>
        </p:nvSpPr>
        <p:spPr>
          <a:xfrm>
            <a:off x="4962600" y="1726500"/>
            <a:ext cx="3637200" cy="21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442601" y="0"/>
            <a:ext cx="1488450" cy="306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54100" y="2892100"/>
            <a:ext cx="1488450" cy="306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7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399995">
            <a:off x="-2368482" y="1910826"/>
            <a:ext cx="6751897" cy="224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8" name="Google Shape;198;p33"/>
          <p:cNvSpPr txBox="1"/>
          <p:nvPr>
            <p:ph idx="1" type="subTitle"/>
          </p:nvPr>
        </p:nvSpPr>
        <p:spPr>
          <a:xfrm>
            <a:off x="1976000" y="2684865"/>
            <a:ext cx="2241900" cy="1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5284303" y="3314360"/>
            <a:ext cx="30699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1" name="Google Shape;201;p34"/>
          <p:cNvSpPr txBox="1"/>
          <p:nvPr>
            <p:ph idx="1" type="subTitle"/>
          </p:nvPr>
        </p:nvSpPr>
        <p:spPr>
          <a:xfrm>
            <a:off x="2702800" y="1363838"/>
            <a:ext cx="5651100" cy="18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1874003" y="1459629"/>
            <a:ext cx="6272302" cy="174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9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idx="1" type="subTitle"/>
          </p:nvPr>
        </p:nvSpPr>
        <p:spPr>
          <a:xfrm>
            <a:off x="789900" y="3390968"/>
            <a:ext cx="75639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5" name="Google Shape;205;p35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6" name="Google Shape;206;p35"/>
          <p:cNvSpPr txBox="1"/>
          <p:nvPr>
            <p:ph idx="2" type="title"/>
          </p:nvPr>
        </p:nvSpPr>
        <p:spPr>
          <a:xfrm>
            <a:off x="2400850" y="4295468"/>
            <a:ext cx="59703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9pPr>
          </a:lstStyle>
          <a:p/>
        </p:txBody>
      </p:sp>
      <p:pic>
        <p:nvPicPr>
          <p:cNvPr id="207" name="Google Shape;20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446400" y="-75899"/>
            <a:ext cx="1878876" cy="314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6993624" y="175926"/>
            <a:ext cx="1519775" cy="312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0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3192424" y="104735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6"/>
          <p:cNvSpPr txBox="1"/>
          <p:nvPr>
            <p:ph type="title"/>
          </p:nvPr>
        </p:nvSpPr>
        <p:spPr>
          <a:xfrm>
            <a:off x="5033100" y="1498000"/>
            <a:ext cx="31686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2" name="Google Shape;212;p36"/>
          <p:cNvSpPr txBox="1"/>
          <p:nvPr>
            <p:ph idx="1" type="subTitle"/>
          </p:nvPr>
        </p:nvSpPr>
        <p:spPr>
          <a:xfrm>
            <a:off x="5033100" y="2110500"/>
            <a:ext cx="3168600" cy="1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0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10800000">
            <a:off x="-3192424" y="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7"/>
          <p:cNvSpPr txBox="1"/>
          <p:nvPr>
            <p:ph type="title"/>
          </p:nvPr>
        </p:nvSpPr>
        <p:spPr>
          <a:xfrm>
            <a:off x="942300" y="1498000"/>
            <a:ext cx="31686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" name="Google Shape;216;p37"/>
          <p:cNvSpPr txBox="1"/>
          <p:nvPr>
            <p:ph idx="1" type="subTitle"/>
          </p:nvPr>
        </p:nvSpPr>
        <p:spPr>
          <a:xfrm>
            <a:off x="942300" y="2110500"/>
            <a:ext cx="3168600" cy="1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BODY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8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0" name="Google Shape;220;p38"/>
          <p:cNvSpPr txBox="1"/>
          <p:nvPr>
            <p:ph idx="2" type="title"/>
          </p:nvPr>
        </p:nvSpPr>
        <p:spPr>
          <a:xfrm>
            <a:off x="905723" y="3146925"/>
            <a:ext cx="15972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1" name="Google Shape;221;p38"/>
          <p:cNvSpPr txBox="1"/>
          <p:nvPr>
            <p:ph idx="1" type="subTitle"/>
          </p:nvPr>
        </p:nvSpPr>
        <p:spPr>
          <a:xfrm>
            <a:off x="905713" y="3520075"/>
            <a:ext cx="15972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8"/>
          <p:cNvSpPr txBox="1"/>
          <p:nvPr>
            <p:ph idx="3" type="title"/>
          </p:nvPr>
        </p:nvSpPr>
        <p:spPr>
          <a:xfrm>
            <a:off x="2817510" y="3146925"/>
            <a:ext cx="15972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3" name="Google Shape;223;p38"/>
          <p:cNvSpPr txBox="1"/>
          <p:nvPr>
            <p:ph idx="4" type="subTitle"/>
          </p:nvPr>
        </p:nvSpPr>
        <p:spPr>
          <a:xfrm>
            <a:off x="2817500" y="3520075"/>
            <a:ext cx="15972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8"/>
          <p:cNvSpPr txBox="1"/>
          <p:nvPr>
            <p:ph idx="5" type="title"/>
          </p:nvPr>
        </p:nvSpPr>
        <p:spPr>
          <a:xfrm>
            <a:off x="4729288" y="3146925"/>
            <a:ext cx="15972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5" name="Google Shape;225;p38"/>
          <p:cNvSpPr txBox="1"/>
          <p:nvPr>
            <p:ph idx="6" type="subTitle"/>
          </p:nvPr>
        </p:nvSpPr>
        <p:spPr>
          <a:xfrm>
            <a:off x="4729278" y="3520075"/>
            <a:ext cx="15972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8"/>
          <p:cNvSpPr txBox="1"/>
          <p:nvPr>
            <p:ph idx="7" type="title"/>
          </p:nvPr>
        </p:nvSpPr>
        <p:spPr>
          <a:xfrm>
            <a:off x="6641075" y="3146925"/>
            <a:ext cx="15972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7" name="Google Shape;227;p38"/>
          <p:cNvSpPr txBox="1"/>
          <p:nvPr>
            <p:ph idx="8" type="subTitle"/>
          </p:nvPr>
        </p:nvSpPr>
        <p:spPr>
          <a:xfrm>
            <a:off x="6641065" y="3520075"/>
            <a:ext cx="15972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9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1" name="Google Shape;231;p39"/>
          <p:cNvSpPr txBox="1"/>
          <p:nvPr>
            <p:ph idx="2" type="title"/>
          </p:nvPr>
        </p:nvSpPr>
        <p:spPr>
          <a:xfrm>
            <a:off x="1426194" y="2418250"/>
            <a:ext cx="24282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2" name="Google Shape;232;p39"/>
          <p:cNvSpPr txBox="1"/>
          <p:nvPr>
            <p:ph idx="1" type="subTitle"/>
          </p:nvPr>
        </p:nvSpPr>
        <p:spPr>
          <a:xfrm>
            <a:off x="1426175" y="2791400"/>
            <a:ext cx="24282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3" name="Google Shape;233;p39"/>
          <p:cNvSpPr txBox="1"/>
          <p:nvPr>
            <p:ph idx="3" type="title"/>
          </p:nvPr>
        </p:nvSpPr>
        <p:spPr>
          <a:xfrm>
            <a:off x="5289622" y="2418250"/>
            <a:ext cx="24282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Alternates ExtraBold"/>
              <a:buNone/>
              <a:defRPr sz="1600">
                <a:solidFill>
                  <a:schemeClr val="accent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4" name="Google Shape;234;p39"/>
          <p:cNvSpPr txBox="1"/>
          <p:nvPr>
            <p:ph idx="4" type="subTitle"/>
          </p:nvPr>
        </p:nvSpPr>
        <p:spPr>
          <a:xfrm>
            <a:off x="5289601" y="2791400"/>
            <a:ext cx="24282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Alternates Light"/>
              <a:buNone/>
              <a:defRPr sz="14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_2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7451" y="858725"/>
            <a:ext cx="5921949" cy="278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0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8" name="Google Shape;238;p40"/>
          <p:cNvSpPr txBox="1"/>
          <p:nvPr>
            <p:ph idx="2" type="title"/>
          </p:nvPr>
        </p:nvSpPr>
        <p:spPr>
          <a:xfrm>
            <a:off x="866631" y="3601250"/>
            <a:ext cx="24282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9" name="Google Shape;239;p40"/>
          <p:cNvSpPr txBox="1"/>
          <p:nvPr>
            <p:ph idx="1" type="subTitle"/>
          </p:nvPr>
        </p:nvSpPr>
        <p:spPr>
          <a:xfrm>
            <a:off x="866625" y="3974400"/>
            <a:ext cx="24282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0" name="Google Shape;240;p40"/>
          <p:cNvSpPr txBox="1"/>
          <p:nvPr>
            <p:ph idx="3" type="title"/>
          </p:nvPr>
        </p:nvSpPr>
        <p:spPr>
          <a:xfrm>
            <a:off x="5849210" y="3601250"/>
            <a:ext cx="24282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Alternates ExtraBold"/>
              <a:buNone/>
              <a:defRPr sz="1600">
                <a:solidFill>
                  <a:schemeClr val="accent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1" name="Google Shape;241;p40"/>
          <p:cNvSpPr txBox="1"/>
          <p:nvPr>
            <p:ph idx="4" type="subTitle"/>
          </p:nvPr>
        </p:nvSpPr>
        <p:spPr>
          <a:xfrm>
            <a:off x="5849200" y="3974400"/>
            <a:ext cx="24282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Alternates Light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BODY_1_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262325" y="378225"/>
            <a:ext cx="51087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5"/>
          <p:cNvSpPr txBox="1"/>
          <p:nvPr>
            <p:ph idx="2" type="title"/>
          </p:nvPr>
        </p:nvSpPr>
        <p:spPr>
          <a:xfrm>
            <a:off x="789993" y="1505122"/>
            <a:ext cx="3479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789963" y="1878272"/>
            <a:ext cx="34797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3" type="title"/>
          </p:nvPr>
        </p:nvSpPr>
        <p:spPr>
          <a:xfrm>
            <a:off x="790019" y="3313673"/>
            <a:ext cx="3479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790006" y="3686823"/>
            <a:ext cx="34797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5" type="title"/>
          </p:nvPr>
        </p:nvSpPr>
        <p:spPr>
          <a:xfrm>
            <a:off x="4874377" y="3313673"/>
            <a:ext cx="3479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6" type="subTitle"/>
          </p:nvPr>
        </p:nvSpPr>
        <p:spPr>
          <a:xfrm>
            <a:off x="4874359" y="3686823"/>
            <a:ext cx="34797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7" type="title"/>
          </p:nvPr>
        </p:nvSpPr>
        <p:spPr>
          <a:xfrm>
            <a:off x="4874402" y="1505122"/>
            <a:ext cx="3479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8" type="subTitle"/>
          </p:nvPr>
        </p:nvSpPr>
        <p:spPr>
          <a:xfrm>
            <a:off x="4874375" y="1878272"/>
            <a:ext cx="34797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756675" y="-129950"/>
            <a:ext cx="3912276" cy="13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BODY_1_2_2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4">
            <a:off x="3" y="3019082"/>
            <a:ext cx="9533454" cy="316545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1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5" name="Google Shape;245;p41"/>
          <p:cNvSpPr txBox="1"/>
          <p:nvPr>
            <p:ph idx="2" type="title"/>
          </p:nvPr>
        </p:nvSpPr>
        <p:spPr>
          <a:xfrm>
            <a:off x="1671086" y="1231700"/>
            <a:ext cx="28059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6" name="Google Shape;246;p41"/>
          <p:cNvSpPr txBox="1"/>
          <p:nvPr>
            <p:ph idx="1" type="subTitle"/>
          </p:nvPr>
        </p:nvSpPr>
        <p:spPr>
          <a:xfrm>
            <a:off x="1671064" y="1604850"/>
            <a:ext cx="28059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7" name="Google Shape;247;p41"/>
          <p:cNvSpPr txBox="1"/>
          <p:nvPr>
            <p:ph idx="3" type="title"/>
          </p:nvPr>
        </p:nvSpPr>
        <p:spPr>
          <a:xfrm>
            <a:off x="4667036" y="2547925"/>
            <a:ext cx="28059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8" name="Google Shape;248;p41"/>
          <p:cNvSpPr txBox="1"/>
          <p:nvPr>
            <p:ph idx="4" type="subTitle"/>
          </p:nvPr>
        </p:nvSpPr>
        <p:spPr>
          <a:xfrm>
            <a:off x="4667014" y="2921075"/>
            <a:ext cx="28059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2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2"/>
          <p:cNvSpPr txBox="1"/>
          <p:nvPr>
            <p:ph idx="1" type="body"/>
          </p:nvPr>
        </p:nvSpPr>
        <p:spPr>
          <a:xfrm>
            <a:off x="775144" y="1313000"/>
            <a:ext cx="35649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" name="Google Shape;252;p42"/>
          <p:cNvSpPr txBox="1"/>
          <p:nvPr>
            <p:ph idx="2" type="body"/>
          </p:nvPr>
        </p:nvSpPr>
        <p:spPr>
          <a:xfrm>
            <a:off x="4803956" y="1313000"/>
            <a:ext cx="35649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42"/>
          <p:cNvSpPr txBox="1"/>
          <p:nvPr>
            <p:ph type="title"/>
          </p:nvPr>
        </p:nvSpPr>
        <p:spPr>
          <a:xfrm>
            <a:off x="3972475" y="378225"/>
            <a:ext cx="43986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 1">
  <p:cSld name="TITLE_AND_BODY_1_3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3"/>
          <p:cNvSpPr txBox="1"/>
          <p:nvPr>
            <p:ph idx="2" type="title"/>
          </p:nvPr>
        </p:nvSpPr>
        <p:spPr>
          <a:xfrm>
            <a:off x="7092000" y="1406825"/>
            <a:ext cx="1262100" cy="381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1" type="subTitle"/>
          </p:nvPr>
        </p:nvSpPr>
        <p:spPr>
          <a:xfrm>
            <a:off x="2994000" y="1344725"/>
            <a:ext cx="39456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8" name="Google Shape;258;p43"/>
          <p:cNvSpPr txBox="1"/>
          <p:nvPr>
            <p:ph idx="3" type="title"/>
          </p:nvPr>
        </p:nvSpPr>
        <p:spPr>
          <a:xfrm>
            <a:off x="7092000" y="1921855"/>
            <a:ext cx="1262100" cy="381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9" name="Google Shape;259;p43"/>
          <p:cNvSpPr txBox="1"/>
          <p:nvPr>
            <p:ph idx="4" type="subTitle"/>
          </p:nvPr>
        </p:nvSpPr>
        <p:spPr>
          <a:xfrm>
            <a:off x="2994000" y="1859755"/>
            <a:ext cx="39456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43"/>
          <p:cNvSpPr txBox="1"/>
          <p:nvPr>
            <p:ph idx="5" type="title"/>
          </p:nvPr>
        </p:nvSpPr>
        <p:spPr>
          <a:xfrm>
            <a:off x="7092000" y="2436885"/>
            <a:ext cx="1262100" cy="381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idx="6" type="subTitle"/>
          </p:nvPr>
        </p:nvSpPr>
        <p:spPr>
          <a:xfrm>
            <a:off x="2994000" y="2374785"/>
            <a:ext cx="39456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2" name="Google Shape;262;p43"/>
          <p:cNvSpPr txBox="1"/>
          <p:nvPr>
            <p:ph idx="7" type="title"/>
          </p:nvPr>
        </p:nvSpPr>
        <p:spPr>
          <a:xfrm>
            <a:off x="7092000" y="2951915"/>
            <a:ext cx="1262100" cy="381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3" name="Google Shape;263;p43"/>
          <p:cNvSpPr txBox="1"/>
          <p:nvPr>
            <p:ph idx="8" type="subTitle"/>
          </p:nvPr>
        </p:nvSpPr>
        <p:spPr>
          <a:xfrm>
            <a:off x="2994000" y="2889815"/>
            <a:ext cx="39456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4" name="Google Shape;264;p43"/>
          <p:cNvSpPr txBox="1"/>
          <p:nvPr>
            <p:ph idx="9" type="title"/>
          </p:nvPr>
        </p:nvSpPr>
        <p:spPr>
          <a:xfrm>
            <a:off x="7092000" y="3466945"/>
            <a:ext cx="1262100" cy="381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5" name="Google Shape;265;p43"/>
          <p:cNvSpPr txBox="1"/>
          <p:nvPr>
            <p:ph idx="13" type="subTitle"/>
          </p:nvPr>
        </p:nvSpPr>
        <p:spPr>
          <a:xfrm>
            <a:off x="2994000" y="3404845"/>
            <a:ext cx="39456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6" name="Google Shape;266;p43"/>
          <p:cNvSpPr txBox="1"/>
          <p:nvPr>
            <p:ph idx="14" type="title"/>
          </p:nvPr>
        </p:nvSpPr>
        <p:spPr>
          <a:xfrm>
            <a:off x="7092000" y="3981975"/>
            <a:ext cx="1262100" cy="381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7" name="Google Shape;267;p43"/>
          <p:cNvSpPr txBox="1"/>
          <p:nvPr>
            <p:ph idx="15" type="subTitle"/>
          </p:nvPr>
        </p:nvSpPr>
        <p:spPr>
          <a:xfrm>
            <a:off x="2994000" y="3919875"/>
            <a:ext cx="39456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-2034276" y="1065614"/>
            <a:ext cx="5852719" cy="327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HEADER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4"/>
          <p:cNvSpPr txBox="1"/>
          <p:nvPr>
            <p:ph type="title"/>
          </p:nvPr>
        </p:nvSpPr>
        <p:spPr>
          <a:xfrm>
            <a:off x="5150300" y="694050"/>
            <a:ext cx="3156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2" name="Google Shape;272;p44"/>
          <p:cNvSpPr txBox="1"/>
          <p:nvPr>
            <p:ph idx="1" type="subTitle"/>
          </p:nvPr>
        </p:nvSpPr>
        <p:spPr>
          <a:xfrm>
            <a:off x="5150300" y="1535850"/>
            <a:ext cx="31566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44"/>
          <p:cNvSpPr txBox="1"/>
          <p:nvPr/>
        </p:nvSpPr>
        <p:spPr>
          <a:xfrm>
            <a:off x="5150300" y="3218125"/>
            <a:ext cx="3192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b="0" i="0" sz="11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434928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244402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1">
  <p:cSld name="CUSTOM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29" r="28" t="0"/>
          <a:stretch/>
        </p:blipFill>
        <p:spPr>
          <a:xfrm rot="10800000">
            <a:off x="886002" y="137500"/>
            <a:ext cx="8702104" cy="486849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type="title"/>
          </p:nvPr>
        </p:nvSpPr>
        <p:spPr>
          <a:xfrm>
            <a:off x="1396950" y="1650313"/>
            <a:ext cx="63501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8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6"/>
          <p:cNvSpPr txBox="1"/>
          <p:nvPr>
            <p:ph idx="1" type="subTitle"/>
          </p:nvPr>
        </p:nvSpPr>
        <p:spPr>
          <a:xfrm>
            <a:off x="1887750" y="2908788"/>
            <a:ext cx="53685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1008350" y="14604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1008350" y="2183050"/>
            <a:ext cx="30159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4647114" y="1532427"/>
            <a:ext cx="6751897" cy="22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>
            <p:ph type="title"/>
          </p:nvPr>
        </p:nvSpPr>
        <p:spPr>
          <a:xfrm>
            <a:off x="5112425" y="2227050"/>
            <a:ext cx="2876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" name="Google Shape;53;p8"/>
          <p:cNvSpPr txBox="1"/>
          <p:nvPr>
            <p:ph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4" name="Google Shape;54;p8"/>
          <p:cNvSpPr txBox="1"/>
          <p:nvPr>
            <p:ph idx="1" type="subTitle"/>
          </p:nvPr>
        </p:nvSpPr>
        <p:spPr>
          <a:xfrm>
            <a:off x="5112425" y="3194925"/>
            <a:ext cx="3156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>
            <p:ph idx="1" type="body"/>
          </p:nvPr>
        </p:nvSpPr>
        <p:spPr>
          <a:xfrm>
            <a:off x="775144" y="1313000"/>
            <a:ext cx="35649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4803956" y="1313000"/>
            <a:ext cx="35649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type="title"/>
          </p:nvPr>
        </p:nvSpPr>
        <p:spPr>
          <a:xfrm>
            <a:off x="3972475" y="378225"/>
            <a:ext cx="43986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2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09512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561088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8"/>
          <p:cNvSpPr txBox="1"/>
          <p:nvPr>
            <p:ph type="ctrTitle"/>
          </p:nvPr>
        </p:nvSpPr>
        <p:spPr>
          <a:xfrm>
            <a:off x="311700" y="1565700"/>
            <a:ext cx="8520600" cy="16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3000"/>
              <a:buNone/>
            </a:pPr>
            <a:r>
              <a:rPr b="1" lang="en" sz="2300">
                <a:latin typeface="Arial"/>
                <a:ea typeface="Arial"/>
                <a:cs typeface="Arial"/>
                <a:sym typeface="Arial"/>
              </a:rPr>
              <a:t>              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Obstacle Avoidance Robot/vehicle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400"/>
          </a:p>
        </p:txBody>
      </p:sp>
      <p:sp>
        <p:nvSpPr>
          <p:cNvPr id="287" name="Google Shape;287;p48"/>
          <p:cNvSpPr txBox="1"/>
          <p:nvPr>
            <p:ph idx="1" type="subTitle"/>
          </p:nvPr>
        </p:nvSpPr>
        <p:spPr>
          <a:xfrm>
            <a:off x="5392350" y="3812150"/>
            <a:ext cx="34401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By-Om Chaudhari(A258)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 txBox="1"/>
          <p:nvPr>
            <p:ph idx="1" type="subTitle"/>
          </p:nvPr>
        </p:nvSpPr>
        <p:spPr>
          <a:xfrm>
            <a:off x="906150" y="728450"/>
            <a:ext cx="7537800" cy="4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p57"/>
          <p:cNvSpPr txBox="1"/>
          <p:nvPr>
            <p:ph type="title"/>
          </p:nvPr>
        </p:nvSpPr>
        <p:spPr>
          <a:xfrm>
            <a:off x="906150" y="380641"/>
            <a:ext cx="6350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200"/>
              <a:t>Code</a:t>
            </a:r>
            <a:endParaRPr sz="2200"/>
          </a:p>
        </p:txBody>
      </p:sp>
      <p:cxnSp>
        <p:nvCxnSpPr>
          <p:cNvPr id="394" name="Google Shape;394;p57"/>
          <p:cNvCxnSpPr>
            <a:stCxn id="395" idx="0"/>
          </p:cNvCxnSpPr>
          <p:nvPr/>
        </p:nvCxnSpPr>
        <p:spPr>
          <a:xfrm rot="10800000">
            <a:off x="789775" y="-6911"/>
            <a:ext cx="0" cy="64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6" name="Google Shape;396;p57">
            <a:hlinkClick action="ppaction://hlinkshowjump?jump=previousslide"/>
          </p:cNvPr>
          <p:cNvSpPr/>
          <p:nvPr/>
        </p:nvSpPr>
        <p:spPr>
          <a:xfrm rot="10800000">
            <a:off x="745722" y="3806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57">
            <a:hlinkClick action="ppaction://hlinkshowjump?jump=nextslide"/>
          </p:cNvPr>
          <p:cNvSpPr/>
          <p:nvPr/>
        </p:nvSpPr>
        <p:spPr>
          <a:xfrm>
            <a:off x="745525" y="6398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7" name="Google Shape;39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150" y="728450"/>
            <a:ext cx="7537799" cy="41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8"/>
          <p:cNvSpPr txBox="1"/>
          <p:nvPr>
            <p:ph idx="1" type="subTitle"/>
          </p:nvPr>
        </p:nvSpPr>
        <p:spPr>
          <a:xfrm>
            <a:off x="906150" y="728450"/>
            <a:ext cx="7537800" cy="4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p58"/>
          <p:cNvSpPr txBox="1"/>
          <p:nvPr>
            <p:ph type="title"/>
          </p:nvPr>
        </p:nvSpPr>
        <p:spPr>
          <a:xfrm>
            <a:off x="906150" y="380641"/>
            <a:ext cx="6350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200"/>
              <a:t>Code</a:t>
            </a:r>
            <a:endParaRPr sz="2200"/>
          </a:p>
        </p:txBody>
      </p:sp>
      <p:cxnSp>
        <p:nvCxnSpPr>
          <p:cNvPr id="404" name="Google Shape;404;p58"/>
          <p:cNvCxnSpPr>
            <a:stCxn id="405" idx="0"/>
          </p:cNvCxnSpPr>
          <p:nvPr/>
        </p:nvCxnSpPr>
        <p:spPr>
          <a:xfrm rot="10800000">
            <a:off x="789775" y="-6911"/>
            <a:ext cx="0" cy="64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6" name="Google Shape;406;p58">
            <a:hlinkClick action="ppaction://hlinkshowjump?jump=previousslide"/>
          </p:cNvPr>
          <p:cNvSpPr/>
          <p:nvPr/>
        </p:nvSpPr>
        <p:spPr>
          <a:xfrm rot="10800000">
            <a:off x="745722" y="3806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58">
            <a:hlinkClick action="ppaction://hlinkshowjump?jump=nextslide"/>
          </p:cNvPr>
          <p:cNvSpPr/>
          <p:nvPr/>
        </p:nvSpPr>
        <p:spPr>
          <a:xfrm>
            <a:off x="745525" y="6398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7" name="Google Shape;40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150" y="728450"/>
            <a:ext cx="7537799" cy="41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9"/>
          <p:cNvSpPr txBox="1"/>
          <p:nvPr>
            <p:ph idx="1" type="subTitle"/>
          </p:nvPr>
        </p:nvSpPr>
        <p:spPr>
          <a:xfrm>
            <a:off x="906150" y="728450"/>
            <a:ext cx="7537800" cy="4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p59"/>
          <p:cNvSpPr txBox="1"/>
          <p:nvPr>
            <p:ph type="title"/>
          </p:nvPr>
        </p:nvSpPr>
        <p:spPr>
          <a:xfrm>
            <a:off x="906150" y="380641"/>
            <a:ext cx="6350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200"/>
              <a:t>Code</a:t>
            </a:r>
            <a:endParaRPr sz="2200"/>
          </a:p>
        </p:txBody>
      </p:sp>
      <p:cxnSp>
        <p:nvCxnSpPr>
          <p:cNvPr id="414" name="Google Shape;414;p59"/>
          <p:cNvCxnSpPr>
            <a:stCxn id="415" idx="0"/>
          </p:cNvCxnSpPr>
          <p:nvPr/>
        </p:nvCxnSpPr>
        <p:spPr>
          <a:xfrm rot="10800000">
            <a:off x="789775" y="-6911"/>
            <a:ext cx="0" cy="64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6" name="Google Shape;416;p59">
            <a:hlinkClick action="ppaction://hlinkshowjump?jump=previousslide"/>
          </p:cNvPr>
          <p:cNvSpPr/>
          <p:nvPr/>
        </p:nvSpPr>
        <p:spPr>
          <a:xfrm rot="10800000">
            <a:off x="745722" y="3806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59">
            <a:hlinkClick action="ppaction://hlinkshowjump?jump=nextslide"/>
          </p:cNvPr>
          <p:cNvSpPr/>
          <p:nvPr/>
        </p:nvSpPr>
        <p:spPr>
          <a:xfrm>
            <a:off x="745525" y="6398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7" name="Google Shape;41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150" y="691150"/>
            <a:ext cx="7591951" cy="41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0"/>
          <p:cNvSpPr txBox="1"/>
          <p:nvPr>
            <p:ph idx="1" type="subTitle"/>
          </p:nvPr>
        </p:nvSpPr>
        <p:spPr>
          <a:xfrm>
            <a:off x="906150" y="728450"/>
            <a:ext cx="7537800" cy="4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p60"/>
          <p:cNvSpPr txBox="1"/>
          <p:nvPr>
            <p:ph type="title"/>
          </p:nvPr>
        </p:nvSpPr>
        <p:spPr>
          <a:xfrm>
            <a:off x="906150" y="380641"/>
            <a:ext cx="6350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200"/>
              <a:t>Code</a:t>
            </a:r>
            <a:endParaRPr sz="2200"/>
          </a:p>
        </p:txBody>
      </p:sp>
      <p:cxnSp>
        <p:nvCxnSpPr>
          <p:cNvPr id="424" name="Google Shape;424;p60"/>
          <p:cNvCxnSpPr>
            <a:stCxn id="425" idx="0"/>
          </p:cNvCxnSpPr>
          <p:nvPr/>
        </p:nvCxnSpPr>
        <p:spPr>
          <a:xfrm rot="10800000">
            <a:off x="789775" y="-6911"/>
            <a:ext cx="0" cy="64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60">
            <a:hlinkClick action="ppaction://hlinkshowjump?jump=previousslide"/>
          </p:cNvPr>
          <p:cNvSpPr/>
          <p:nvPr/>
        </p:nvSpPr>
        <p:spPr>
          <a:xfrm rot="10800000">
            <a:off x="745722" y="3806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60">
            <a:hlinkClick action="ppaction://hlinkshowjump?jump=nextslide"/>
          </p:cNvPr>
          <p:cNvSpPr/>
          <p:nvPr/>
        </p:nvSpPr>
        <p:spPr>
          <a:xfrm>
            <a:off x="745525" y="6398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7" name="Google Shape;42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4500" y="691149"/>
            <a:ext cx="5915025" cy="42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1"/>
          <p:cNvSpPr txBox="1"/>
          <p:nvPr>
            <p:ph idx="1" type="body"/>
          </p:nvPr>
        </p:nvSpPr>
        <p:spPr>
          <a:xfrm>
            <a:off x="791800" y="1414200"/>
            <a:ext cx="44511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In conclusion, a well-documented and accurate obstacle avoidance robot or vehicle circuit diagram is crucial for the successful implementation of such systems. It acts as a visual guide for assembling and connecting the hardware components, helping engineers and developers ensure that the system functions as intended. This step is a fundamental part of the design process and contributes to the overall effectiveness and reliability of the obstacle avoidance system.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33" name="Google Shape;433;p61"/>
          <p:cNvSpPr txBox="1"/>
          <p:nvPr>
            <p:ph type="title"/>
          </p:nvPr>
        </p:nvSpPr>
        <p:spPr>
          <a:xfrm>
            <a:off x="1008350" y="5059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34" name="Google Shape;434;p61"/>
          <p:cNvSpPr/>
          <p:nvPr/>
        </p:nvSpPr>
        <p:spPr>
          <a:xfrm>
            <a:off x="5515475" y="1325700"/>
            <a:ext cx="2393337" cy="1501579"/>
          </a:xfrm>
          <a:custGeom>
            <a:rect b="b" l="l" r="r" t="t"/>
            <a:pathLst>
              <a:path extrusionOk="0" h="131862" w="198206">
                <a:moveTo>
                  <a:pt x="131192" y="0"/>
                </a:moveTo>
                <a:lnTo>
                  <a:pt x="69306" y="62468"/>
                </a:lnTo>
                <a:lnTo>
                  <a:pt x="21796" y="62691"/>
                </a:lnTo>
                <a:lnTo>
                  <a:pt x="70949" y="13075"/>
                </a:lnTo>
                <a:lnTo>
                  <a:pt x="86668" y="28647"/>
                </a:lnTo>
                <a:lnTo>
                  <a:pt x="93033" y="22220"/>
                </a:lnTo>
                <a:lnTo>
                  <a:pt x="70888" y="282"/>
                </a:lnTo>
                <a:lnTo>
                  <a:pt x="0" y="71840"/>
                </a:lnTo>
                <a:lnTo>
                  <a:pt x="73096" y="71497"/>
                </a:lnTo>
                <a:lnTo>
                  <a:pt x="131253" y="12792"/>
                </a:lnTo>
                <a:lnTo>
                  <a:pt x="185413" y="66446"/>
                </a:lnTo>
                <a:lnTo>
                  <a:pt x="129894" y="122490"/>
                </a:lnTo>
                <a:lnTo>
                  <a:pt x="82383" y="122713"/>
                </a:lnTo>
                <a:lnTo>
                  <a:pt x="137902" y="66671"/>
                </a:lnTo>
                <a:lnTo>
                  <a:pt x="115754" y="44729"/>
                </a:lnTo>
                <a:lnTo>
                  <a:pt x="109388" y="51156"/>
                </a:lnTo>
                <a:lnTo>
                  <a:pt x="125109" y="66730"/>
                </a:lnTo>
                <a:lnTo>
                  <a:pt x="60588" y="131861"/>
                </a:lnTo>
                <a:lnTo>
                  <a:pt x="133685" y="131519"/>
                </a:lnTo>
                <a:lnTo>
                  <a:pt x="198206" y="66387"/>
                </a:lnTo>
                <a:lnTo>
                  <a:pt x="1311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1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61"/>
          <p:cNvGrpSpPr/>
          <p:nvPr/>
        </p:nvGrpSpPr>
        <p:grpSpPr>
          <a:xfrm>
            <a:off x="629692" y="1105264"/>
            <a:ext cx="144992" cy="269769"/>
            <a:chOff x="629692" y="1105264"/>
            <a:chExt cx="144992" cy="269769"/>
          </a:xfrm>
        </p:grpSpPr>
        <p:sp>
          <p:nvSpPr>
            <p:cNvPr id="437" name="Google Shape;437;p61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61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61"/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1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1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61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49"/>
          <p:cNvCxnSpPr>
            <a:stCxn id="293" idx="0"/>
          </p:cNvCxnSpPr>
          <p:nvPr/>
        </p:nvCxnSpPr>
        <p:spPr>
          <a:xfrm rot="10800000">
            <a:off x="789775" y="-6911"/>
            <a:ext cx="0" cy="64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4" name="Google Shape;294;p49"/>
          <p:cNvSpPr txBox="1"/>
          <p:nvPr>
            <p:ph idx="1" type="body"/>
          </p:nvPr>
        </p:nvSpPr>
        <p:spPr>
          <a:xfrm>
            <a:off x="686700" y="1076275"/>
            <a:ext cx="7684500" cy="3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50"/>
              <a:buChar char="●"/>
            </a:pPr>
            <a:r>
              <a:rPr lang="en" sz="14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 obstacle avoidance robot/vehicle is designed to navigate its environment safely by detecting and avoiding obstacles.</a:t>
            </a:r>
            <a:endParaRPr sz="14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115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Light"/>
              <a:buChar char="●"/>
            </a:pPr>
            <a:r>
              <a:rPr lang="en" sz="14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These robots are used in a variety of applications, including industrial automation, agriculture, healthcare, search and rescue operations, and even in consumer products like robotic vacuum cleaners. Here's a brief introduction to the key components and principles involved in obstacle avoidance robots/vehicles:</a:t>
            </a:r>
            <a:endParaRPr sz="14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sz="1250"/>
          </a:p>
        </p:txBody>
      </p:sp>
      <p:sp>
        <p:nvSpPr>
          <p:cNvPr id="295" name="Google Shape;295;p49"/>
          <p:cNvSpPr txBox="1"/>
          <p:nvPr>
            <p:ph type="title"/>
          </p:nvPr>
        </p:nvSpPr>
        <p:spPr>
          <a:xfrm>
            <a:off x="1781425" y="378225"/>
            <a:ext cx="6589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r>
              <a:rPr lang="en" sz="2600">
                <a:solidFill>
                  <a:schemeClr val="lt1"/>
                </a:solidFill>
              </a:rPr>
              <a:t>  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96" name="Google Shape;296;p49">
            <a:hlinkClick action="ppaction://hlinkshowjump?jump=previousslide"/>
          </p:cNvPr>
          <p:cNvSpPr/>
          <p:nvPr/>
        </p:nvSpPr>
        <p:spPr>
          <a:xfrm rot="10800000">
            <a:off x="745722" y="3806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49">
            <a:hlinkClick action="ppaction://hlinkshowjump?jump=nextslide"/>
          </p:cNvPr>
          <p:cNvSpPr/>
          <p:nvPr/>
        </p:nvSpPr>
        <p:spPr>
          <a:xfrm>
            <a:off x="745525" y="6398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50"/>
          <p:cNvCxnSpPr>
            <a:stCxn id="302" idx="0"/>
          </p:cNvCxnSpPr>
          <p:nvPr/>
        </p:nvCxnSpPr>
        <p:spPr>
          <a:xfrm rot="10800000">
            <a:off x="789775" y="-6911"/>
            <a:ext cx="0" cy="64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" name="Google Shape;303;p50"/>
          <p:cNvSpPr txBox="1"/>
          <p:nvPr>
            <p:ph idx="1" type="body"/>
          </p:nvPr>
        </p:nvSpPr>
        <p:spPr>
          <a:xfrm>
            <a:off x="686700" y="1076275"/>
            <a:ext cx="7684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An obstacle avoiding robot is an autonomous robot that can sense and avoid obstacles in its path by using ultrasonic sensors and turning in another direction.</a:t>
            </a:r>
            <a:endParaRPr sz="1550"/>
          </a:p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 It can navigate in an unknown environment and perform risky jobs that cannot be done by humans.</a:t>
            </a:r>
            <a:endParaRPr sz="1550"/>
          </a:p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 It may use a servo motor and a code to compute the best possible way to avoid collisions.</a:t>
            </a:r>
            <a:endParaRPr sz="1550"/>
          </a:p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The robot gets information from the surrounding area through mounted sensors on the robot. Some sensing devices used for obstacle detection include bump sensors, infrared sensors, ultrasonic sensors, etc.</a:t>
            </a:r>
            <a:endParaRPr sz="155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sz="1550"/>
          </a:p>
        </p:txBody>
      </p:sp>
      <p:sp>
        <p:nvSpPr>
          <p:cNvPr id="304" name="Google Shape;304;p50"/>
          <p:cNvSpPr txBox="1"/>
          <p:nvPr>
            <p:ph type="title"/>
          </p:nvPr>
        </p:nvSpPr>
        <p:spPr>
          <a:xfrm>
            <a:off x="1781425" y="378225"/>
            <a:ext cx="6589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305" name="Google Shape;305;p50">
            <a:hlinkClick action="ppaction://hlinkshowjump?jump=previousslide"/>
          </p:cNvPr>
          <p:cNvSpPr/>
          <p:nvPr/>
        </p:nvSpPr>
        <p:spPr>
          <a:xfrm rot="10800000">
            <a:off x="745722" y="3806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50">
            <a:hlinkClick action="ppaction://hlinkshowjump?jump=nextslide"/>
          </p:cNvPr>
          <p:cNvSpPr/>
          <p:nvPr/>
        </p:nvSpPr>
        <p:spPr>
          <a:xfrm>
            <a:off x="745525" y="6398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Google Shape;310;p51"/>
          <p:cNvCxnSpPr>
            <a:stCxn id="311" idx="0"/>
          </p:cNvCxnSpPr>
          <p:nvPr/>
        </p:nvCxnSpPr>
        <p:spPr>
          <a:xfrm rot="10800000">
            <a:off x="789775" y="-6911"/>
            <a:ext cx="0" cy="64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2" name="Google Shape;312;p51"/>
          <p:cNvSpPr txBox="1"/>
          <p:nvPr>
            <p:ph idx="1" type="body"/>
          </p:nvPr>
        </p:nvSpPr>
        <p:spPr>
          <a:xfrm>
            <a:off x="347075" y="1076275"/>
            <a:ext cx="8310600" cy="3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50"/>
              <a:buChar char="●"/>
            </a:pPr>
            <a:r>
              <a:rPr lang="en" sz="15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Effective obstacle detection and avoidance rely on advanced algorithms that enable accurate decision-making and path planning. Dive into the key algorithms used in obstacle avoidance systems.</a:t>
            </a:r>
            <a:endParaRPr sz="15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450">
                <a:solidFill>
                  <a:schemeClr val="lt1"/>
                </a:solidFill>
              </a:rPr>
              <a:t>1)</a:t>
            </a: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Path Planning Algorithms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-Determine the most efficient route to avoid obstacles and reach the target.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Sensing-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Gain insights into the step-by-step process of collecting data from sensors and interpreting it for obstacle detection.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3)Decision-Making Algorithms-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Analyze sensor inputs and make real-time decisions to navigate around obstacles.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sz="1250"/>
          </a:p>
        </p:txBody>
      </p:sp>
      <p:sp>
        <p:nvSpPr>
          <p:cNvPr id="313" name="Google Shape;313;p51"/>
          <p:cNvSpPr txBox="1"/>
          <p:nvPr>
            <p:ph type="title"/>
          </p:nvPr>
        </p:nvSpPr>
        <p:spPr>
          <a:xfrm>
            <a:off x="1108200" y="468850"/>
            <a:ext cx="7263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600">
                <a:solidFill>
                  <a:schemeClr val="lt1"/>
                </a:solidFill>
              </a:rPr>
              <a:t> </a:t>
            </a:r>
            <a:r>
              <a:rPr b="1" lang="en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Algorithms for Obstacle Detection and Avoidance</a:t>
            </a:r>
            <a:endParaRPr b="1"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314" name="Google Shape;314;p51">
            <a:hlinkClick action="ppaction://hlinkshowjump?jump=previousslide"/>
          </p:cNvPr>
          <p:cNvSpPr/>
          <p:nvPr/>
        </p:nvSpPr>
        <p:spPr>
          <a:xfrm rot="10800000">
            <a:off x="745722" y="3806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51">
            <a:hlinkClick action="ppaction://hlinkshowjump?jump=nextslide"/>
          </p:cNvPr>
          <p:cNvSpPr/>
          <p:nvPr/>
        </p:nvSpPr>
        <p:spPr>
          <a:xfrm>
            <a:off x="745525" y="6398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/>
          <p:nvPr>
            <p:ph type="title"/>
          </p:nvPr>
        </p:nvSpPr>
        <p:spPr>
          <a:xfrm>
            <a:off x="1807875" y="359950"/>
            <a:ext cx="2921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700"/>
              <a:t>Component</a:t>
            </a:r>
            <a:r>
              <a:rPr lang="en" sz="2500"/>
              <a:t>s</a:t>
            </a:r>
            <a:endParaRPr sz="2500"/>
          </a:p>
        </p:txBody>
      </p:sp>
      <p:sp>
        <p:nvSpPr>
          <p:cNvPr id="320" name="Google Shape;320;p52"/>
          <p:cNvSpPr txBox="1"/>
          <p:nvPr>
            <p:ph idx="2" type="title"/>
          </p:nvPr>
        </p:nvSpPr>
        <p:spPr>
          <a:xfrm>
            <a:off x="1023777" y="1559250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Arduino Uno</a:t>
            </a:r>
            <a:endParaRPr/>
          </a:p>
        </p:txBody>
      </p:sp>
      <p:sp>
        <p:nvSpPr>
          <p:cNvPr id="321" name="Google Shape;321;p52"/>
          <p:cNvSpPr txBox="1"/>
          <p:nvPr>
            <p:ph idx="3" type="title"/>
          </p:nvPr>
        </p:nvSpPr>
        <p:spPr>
          <a:xfrm>
            <a:off x="3463514" y="1559225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9V Battery</a:t>
            </a:r>
            <a:endParaRPr/>
          </a:p>
        </p:txBody>
      </p:sp>
      <p:sp>
        <p:nvSpPr>
          <p:cNvPr id="322" name="Google Shape;322;p52"/>
          <p:cNvSpPr txBox="1"/>
          <p:nvPr>
            <p:ph idx="5" type="title"/>
          </p:nvPr>
        </p:nvSpPr>
        <p:spPr>
          <a:xfrm>
            <a:off x="6619114" y="1559250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LCD 16*2</a:t>
            </a:r>
            <a:endParaRPr/>
          </a:p>
        </p:txBody>
      </p:sp>
      <p:sp>
        <p:nvSpPr>
          <p:cNvPr id="323" name="Google Shape;323;p52"/>
          <p:cNvSpPr txBox="1"/>
          <p:nvPr>
            <p:ph idx="7" type="title"/>
          </p:nvPr>
        </p:nvSpPr>
        <p:spPr>
          <a:xfrm>
            <a:off x="1023764" y="3894650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Hobby Gearmotor</a:t>
            </a:r>
            <a:endParaRPr/>
          </a:p>
        </p:txBody>
      </p:sp>
      <p:sp>
        <p:nvSpPr>
          <p:cNvPr id="324" name="Google Shape;324;p52"/>
          <p:cNvSpPr txBox="1"/>
          <p:nvPr>
            <p:ph idx="9" type="title"/>
          </p:nvPr>
        </p:nvSpPr>
        <p:spPr>
          <a:xfrm>
            <a:off x="3463527" y="3894650"/>
            <a:ext cx="2217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H_bridge Motor Driver</a:t>
            </a:r>
            <a:endParaRPr/>
          </a:p>
        </p:txBody>
      </p:sp>
      <p:sp>
        <p:nvSpPr>
          <p:cNvPr id="325" name="Google Shape;325;p52"/>
          <p:cNvSpPr txBox="1"/>
          <p:nvPr>
            <p:ph idx="14" type="title"/>
          </p:nvPr>
        </p:nvSpPr>
        <p:spPr>
          <a:xfrm>
            <a:off x="6324525" y="3698250"/>
            <a:ext cx="25911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Ultrasonic Distance Sensor</a:t>
            </a:r>
            <a:endParaRPr/>
          </a:p>
        </p:txBody>
      </p:sp>
      <p:sp>
        <p:nvSpPr>
          <p:cNvPr id="326" name="Google Shape;326;p52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52"/>
          <p:cNvGrpSpPr/>
          <p:nvPr/>
        </p:nvGrpSpPr>
        <p:grpSpPr>
          <a:xfrm>
            <a:off x="629692" y="1105264"/>
            <a:ext cx="144992" cy="269769"/>
            <a:chOff x="629692" y="1105264"/>
            <a:chExt cx="144992" cy="269769"/>
          </a:xfrm>
        </p:grpSpPr>
        <p:sp>
          <p:nvSpPr>
            <p:cNvPr id="328" name="Google Shape;328;p52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52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52"/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2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2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52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52"/>
          <p:cNvSpPr txBox="1"/>
          <p:nvPr/>
        </p:nvSpPr>
        <p:spPr>
          <a:xfrm>
            <a:off x="632275" y="2702338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ExtraBold"/>
              <a:buChar char="●"/>
            </a:pPr>
            <a:r>
              <a:rPr b="0" i="0" lang="en" sz="1600" u="none" cap="none" strike="noStrike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Resistor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2"/>
          <p:cNvSpPr txBox="1"/>
          <p:nvPr/>
        </p:nvSpPr>
        <p:spPr>
          <a:xfrm>
            <a:off x="6043500" y="2702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ExtraBold"/>
              <a:buChar char="●"/>
            </a:pPr>
            <a:r>
              <a:rPr b="0" i="0" lang="en" sz="1600" u="none" cap="none" strike="noStrike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Potentiometer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type="title"/>
          </p:nvPr>
        </p:nvSpPr>
        <p:spPr>
          <a:xfrm>
            <a:off x="1415050" y="80350"/>
            <a:ext cx="6956100" cy="14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2100"/>
              <a:buNone/>
            </a:pPr>
            <a:r>
              <a:rPr b="1" lang="en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Challenges in Obstacle Avoidance Systems</a:t>
            </a:r>
            <a:endParaRPr b="1"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1" name="Google Shape;341;p53"/>
          <p:cNvSpPr txBox="1"/>
          <p:nvPr>
            <p:ph idx="2" type="title"/>
          </p:nvPr>
        </p:nvSpPr>
        <p:spPr>
          <a:xfrm>
            <a:off x="790000" y="1505126"/>
            <a:ext cx="3479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SzPts val="1600"/>
              <a:buNone/>
            </a:pPr>
            <a:r>
              <a:rPr lang="en" sz="1700">
                <a:solidFill>
                  <a:schemeClr val="accent3"/>
                </a:solidFill>
              </a:rPr>
              <a:t>Power Efficiency</a:t>
            </a:r>
            <a:endParaRPr sz="1700">
              <a:solidFill>
                <a:schemeClr val="accent3"/>
              </a:solidFill>
            </a:endParaRPr>
          </a:p>
        </p:txBody>
      </p:sp>
      <p:sp>
        <p:nvSpPr>
          <p:cNvPr id="342" name="Google Shape;342;p53"/>
          <p:cNvSpPr txBox="1"/>
          <p:nvPr>
            <p:ph idx="1" type="subTitle"/>
          </p:nvPr>
        </p:nvSpPr>
        <p:spPr>
          <a:xfrm>
            <a:off x="789975" y="1931686"/>
            <a:ext cx="34797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/>
              <a:t>Maintaining power efficiency while running obstacle avoidance algorithms continuously is essential, especially in battery-powered systems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53"/>
          <p:cNvSpPr txBox="1"/>
          <p:nvPr>
            <p:ph idx="3" type="title"/>
          </p:nvPr>
        </p:nvSpPr>
        <p:spPr>
          <a:xfrm>
            <a:off x="790019" y="3313673"/>
            <a:ext cx="3479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Safety and Redundancy</a:t>
            </a:r>
            <a:endParaRPr/>
          </a:p>
        </p:txBody>
      </p:sp>
      <p:sp>
        <p:nvSpPr>
          <p:cNvPr id="344" name="Google Shape;344;p53"/>
          <p:cNvSpPr txBox="1"/>
          <p:nvPr>
            <p:ph idx="4" type="subTitle"/>
          </p:nvPr>
        </p:nvSpPr>
        <p:spPr>
          <a:xfrm>
            <a:off x="790006" y="3686823"/>
            <a:ext cx="34797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Ensuring the safety of the system, even in the event of sensor failures or software glitches, is crucial. Implementing redundancy and fail-safes can be complex.</a:t>
            </a:r>
            <a:endParaRPr/>
          </a:p>
        </p:txBody>
      </p:sp>
      <p:sp>
        <p:nvSpPr>
          <p:cNvPr id="345" name="Google Shape;345;p53"/>
          <p:cNvSpPr txBox="1"/>
          <p:nvPr>
            <p:ph idx="5" type="title"/>
          </p:nvPr>
        </p:nvSpPr>
        <p:spPr>
          <a:xfrm>
            <a:off x="4874377" y="3313673"/>
            <a:ext cx="3479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Dynamic Environments</a:t>
            </a:r>
            <a:endParaRPr/>
          </a:p>
        </p:txBody>
      </p:sp>
      <p:sp>
        <p:nvSpPr>
          <p:cNvPr id="346" name="Google Shape;346;p53"/>
          <p:cNvSpPr txBox="1"/>
          <p:nvPr>
            <p:ph idx="6" type="subTitle"/>
          </p:nvPr>
        </p:nvSpPr>
        <p:spPr>
          <a:xfrm>
            <a:off x="4874359" y="3686823"/>
            <a:ext cx="34797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Robots and vehicles often operate in dynamic environments where obstacles may move or appear suddenly.</a:t>
            </a:r>
            <a:endParaRPr/>
          </a:p>
        </p:txBody>
      </p:sp>
      <p:sp>
        <p:nvSpPr>
          <p:cNvPr id="347" name="Google Shape;347;p53"/>
          <p:cNvSpPr txBox="1"/>
          <p:nvPr>
            <p:ph idx="7" type="title"/>
          </p:nvPr>
        </p:nvSpPr>
        <p:spPr>
          <a:xfrm>
            <a:off x="4874400" y="1617275"/>
            <a:ext cx="3479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700"/>
              <a:t>Sensor Noise and Accuracy</a:t>
            </a:r>
            <a:endParaRPr sz="1700"/>
          </a:p>
        </p:txBody>
      </p:sp>
      <p:sp>
        <p:nvSpPr>
          <p:cNvPr id="348" name="Google Shape;348;p53"/>
          <p:cNvSpPr txBox="1"/>
          <p:nvPr>
            <p:ph idx="8" type="subTitle"/>
          </p:nvPr>
        </p:nvSpPr>
        <p:spPr>
          <a:xfrm>
            <a:off x="4874375" y="1878272"/>
            <a:ext cx="34797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Sensors can be affected by noise and may not always provide accurate data. Handling noisy sensor data is a challenge.</a:t>
            </a:r>
            <a:endParaRPr/>
          </a:p>
        </p:txBody>
      </p:sp>
      <p:sp>
        <p:nvSpPr>
          <p:cNvPr id="349" name="Google Shape;349;p53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" name="Google Shape;350;p53"/>
          <p:cNvGrpSpPr/>
          <p:nvPr/>
        </p:nvGrpSpPr>
        <p:grpSpPr>
          <a:xfrm>
            <a:off x="629692" y="1105264"/>
            <a:ext cx="144992" cy="269769"/>
            <a:chOff x="629692" y="1105264"/>
            <a:chExt cx="144992" cy="269769"/>
          </a:xfrm>
        </p:grpSpPr>
        <p:sp>
          <p:nvSpPr>
            <p:cNvPr id="351" name="Google Shape;351;p53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3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p53"/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3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3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53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/>
          <p:nvPr>
            <p:ph idx="1" type="subTitle"/>
          </p:nvPr>
        </p:nvSpPr>
        <p:spPr>
          <a:xfrm>
            <a:off x="745525" y="728450"/>
            <a:ext cx="7537800" cy="4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https://www.tinkercad.com/things/g5hZ06ErjB5</a:t>
            </a:r>
            <a:endParaRPr/>
          </a:p>
        </p:txBody>
      </p:sp>
      <p:sp>
        <p:nvSpPr>
          <p:cNvPr id="362" name="Google Shape;362;p54"/>
          <p:cNvSpPr txBox="1"/>
          <p:nvPr>
            <p:ph type="title"/>
          </p:nvPr>
        </p:nvSpPr>
        <p:spPr>
          <a:xfrm>
            <a:off x="906150" y="380641"/>
            <a:ext cx="6350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200"/>
              <a:t>Circuit Design</a:t>
            </a:r>
            <a:endParaRPr sz="2200"/>
          </a:p>
        </p:txBody>
      </p:sp>
      <p:cxnSp>
        <p:nvCxnSpPr>
          <p:cNvPr id="363" name="Google Shape;363;p54"/>
          <p:cNvCxnSpPr>
            <a:stCxn id="364" idx="0"/>
          </p:cNvCxnSpPr>
          <p:nvPr/>
        </p:nvCxnSpPr>
        <p:spPr>
          <a:xfrm rot="10800000">
            <a:off x="789775" y="-6911"/>
            <a:ext cx="0" cy="64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5" name="Google Shape;365;p54">
            <a:hlinkClick action="ppaction://hlinkshowjump?jump=previousslide"/>
          </p:cNvPr>
          <p:cNvSpPr/>
          <p:nvPr/>
        </p:nvSpPr>
        <p:spPr>
          <a:xfrm rot="10800000">
            <a:off x="745722" y="3806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54">
            <a:hlinkClick action="ppaction://hlinkshowjump?jump=nextslide"/>
          </p:cNvPr>
          <p:cNvSpPr/>
          <p:nvPr/>
        </p:nvSpPr>
        <p:spPr>
          <a:xfrm>
            <a:off x="745525" y="6398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6" name="Google Shape;36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750" y="1397075"/>
            <a:ext cx="7459351" cy="35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>
            <p:ph idx="1" type="subTitle"/>
          </p:nvPr>
        </p:nvSpPr>
        <p:spPr>
          <a:xfrm>
            <a:off x="906150" y="728450"/>
            <a:ext cx="7537800" cy="4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55"/>
          <p:cNvSpPr txBox="1"/>
          <p:nvPr>
            <p:ph type="title"/>
          </p:nvPr>
        </p:nvSpPr>
        <p:spPr>
          <a:xfrm>
            <a:off x="906150" y="380641"/>
            <a:ext cx="6350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200"/>
              <a:t>Circuit Design</a:t>
            </a:r>
            <a:endParaRPr sz="2200"/>
          </a:p>
        </p:txBody>
      </p:sp>
      <p:cxnSp>
        <p:nvCxnSpPr>
          <p:cNvPr id="373" name="Google Shape;373;p55"/>
          <p:cNvCxnSpPr>
            <a:stCxn id="374" idx="0"/>
          </p:cNvCxnSpPr>
          <p:nvPr/>
        </p:nvCxnSpPr>
        <p:spPr>
          <a:xfrm rot="10800000">
            <a:off x="789775" y="-6911"/>
            <a:ext cx="0" cy="64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5" name="Google Shape;375;p55">
            <a:hlinkClick action="ppaction://hlinkshowjump?jump=previousslide"/>
          </p:cNvPr>
          <p:cNvSpPr/>
          <p:nvPr/>
        </p:nvSpPr>
        <p:spPr>
          <a:xfrm rot="10800000">
            <a:off x="745722" y="3806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55">
            <a:hlinkClick action="ppaction://hlinkshowjump?jump=nextslide"/>
          </p:cNvPr>
          <p:cNvSpPr/>
          <p:nvPr/>
        </p:nvSpPr>
        <p:spPr>
          <a:xfrm>
            <a:off x="745525" y="6398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6" name="Google Shape;37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150" y="728450"/>
            <a:ext cx="7537799" cy="406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6150" y="728450"/>
            <a:ext cx="7537800" cy="41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6"/>
          <p:cNvSpPr txBox="1"/>
          <p:nvPr>
            <p:ph idx="1" type="subTitle"/>
          </p:nvPr>
        </p:nvSpPr>
        <p:spPr>
          <a:xfrm>
            <a:off x="906150" y="728450"/>
            <a:ext cx="7537800" cy="4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p56"/>
          <p:cNvSpPr txBox="1"/>
          <p:nvPr>
            <p:ph type="title"/>
          </p:nvPr>
        </p:nvSpPr>
        <p:spPr>
          <a:xfrm>
            <a:off x="906150" y="380641"/>
            <a:ext cx="6350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200"/>
              <a:t>Code</a:t>
            </a:r>
            <a:endParaRPr sz="2200"/>
          </a:p>
        </p:txBody>
      </p:sp>
      <p:cxnSp>
        <p:nvCxnSpPr>
          <p:cNvPr id="384" name="Google Shape;384;p56"/>
          <p:cNvCxnSpPr>
            <a:stCxn id="385" idx="0"/>
          </p:cNvCxnSpPr>
          <p:nvPr/>
        </p:nvCxnSpPr>
        <p:spPr>
          <a:xfrm rot="10800000">
            <a:off x="789775" y="-6911"/>
            <a:ext cx="0" cy="64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6" name="Google Shape;386;p56">
            <a:hlinkClick action="ppaction://hlinkshowjump?jump=previousslide"/>
          </p:cNvPr>
          <p:cNvSpPr/>
          <p:nvPr/>
        </p:nvSpPr>
        <p:spPr>
          <a:xfrm rot="10800000">
            <a:off x="745722" y="3806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56">
            <a:hlinkClick action="ppaction://hlinkshowjump?jump=nextslide"/>
          </p:cNvPr>
          <p:cNvSpPr/>
          <p:nvPr/>
        </p:nvSpPr>
        <p:spPr>
          <a:xfrm>
            <a:off x="745525" y="6398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7" name="Google Shape;38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150" y="728450"/>
            <a:ext cx="7537799" cy="41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Company Branding Guidelines XL by Slidesgo">
  <a:themeElements>
    <a:clrScheme name="Simple Light">
      <a:dk1>
        <a:srgbClr val="011446"/>
      </a:dk1>
      <a:lt1>
        <a:srgbClr val="FFFFFF"/>
      </a:lt1>
      <a:dk2>
        <a:srgbClr val="02227F"/>
      </a:dk2>
      <a:lt2>
        <a:srgbClr val="B7B7B7"/>
      </a:lt2>
      <a:accent1>
        <a:srgbClr val="FFFFFF"/>
      </a:accent1>
      <a:accent2>
        <a:srgbClr val="06BAD6"/>
      </a:accent2>
      <a:accent3>
        <a:srgbClr val="A1F1FE"/>
      </a:accent3>
      <a:accent4>
        <a:srgbClr val="079AB1"/>
      </a:accent4>
      <a:accent5>
        <a:srgbClr val="0081B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0D96E688E5884DB42B0D9225E85F64" ma:contentTypeVersion="5" ma:contentTypeDescription="Create a new document." ma:contentTypeScope="" ma:versionID="2aea19a19c3fc4d572be8e661853e1b5">
  <xsd:schema xmlns:xsd="http://www.w3.org/2001/XMLSchema" xmlns:xs="http://www.w3.org/2001/XMLSchema" xmlns:p="http://schemas.microsoft.com/office/2006/metadata/properties" xmlns:ns2="0948b4ed-e37c-43fb-b940-157bfd25f06e" targetNamespace="http://schemas.microsoft.com/office/2006/metadata/properties" ma:root="true" ma:fieldsID="06976d4a73239a7f3fbafb3ac9e1dc7c" ns2:_="">
    <xsd:import namespace="0948b4ed-e37c-43fb-b940-157bfd25f06e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48b4ed-e37c-43fb-b940-157bfd25f06e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0948b4ed-e37c-43fb-b940-157bfd25f06e" xsi:nil="true"/>
  </documentManagement>
</p:properties>
</file>

<file path=customXml/itemProps1.xml><?xml version="1.0" encoding="utf-8"?>
<ds:datastoreItem xmlns:ds="http://schemas.openxmlformats.org/officeDocument/2006/customXml" ds:itemID="{706BFD55-CA78-4138-8414-41C0236C05B1}"/>
</file>

<file path=customXml/itemProps2.xml><?xml version="1.0" encoding="utf-8"?>
<ds:datastoreItem xmlns:ds="http://schemas.openxmlformats.org/officeDocument/2006/customXml" ds:itemID="{D0C56A38-1858-4572-A1B9-531E049D6B71}"/>
</file>

<file path=customXml/itemProps3.xml><?xml version="1.0" encoding="utf-8"?>
<ds:datastoreItem xmlns:ds="http://schemas.openxmlformats.org/officeDocument/2006/customXml" ds:itemID="{C2DE84C3-5F41-472F-9B61-2ED0E00CE418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0x0101006A0D96E688E5884DB42B0D9225E85F64</vt:lpwstr>
  </property>
</Properties>
</file>